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Cabin Bold" charset="1" panose="00000800000000000000"/>
      <p:regular r:id="rId20"/>
    </p:embeddedFont>
    <p:embeddedFont>
      <p:font typeface="Cabin" charset="1" panose="00000500000000000000"/>
      <p:regular r:id="rId21"/>
    </p:embeddedFont>
    <p:embeddedFont>
      <p:font typeface="Cabin Medium" charset="1" panose="00000600000000000000"/>
      <p:regular r:id="rId22"/>
    </p:embeddedFont>
    <p:embeddedFont>
      <p:font typeface="Noto Serif Display" charset="1" panose="02020502080505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00567" y="1252599"/>
            <a:ext cx="1042323" cy="1342672"/>
          </a:xfrm>
          <a:custGeom>
            <a:avLst/>
            <a:gdLst/>
            <a:ahLst/>
            <a:cxnLst/>
            <a:rect r="r" b="b" t="t" l="l"/>
            <a:pathLst>
              <a:path h="1342672" w="1042323">
                <a:moveTo>
                  <a:pt x="0" y="0"/>
                </a:moveTo>
                <a:lnTo>
                  <a:pt x="1042323" y="0"/>
                </a:lnTo>
                <a:lnTo>
                  <a:pt x="1042323" y="1342673"/>
                </a:lnTo>
                <a:lnTo>
                  <a:pt x="0" y="1342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63" t="0" r="-2263" b="-1612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699" y="7807131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24869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0"/>
                </a:lnTo>
                <a:lnTo>
                  <a:pt x="0" y="1227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403200" y="6648116"/>
            <a:ext cx="2639689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Cabin Bold"/>
              </a:rPr>
              <a:t>Nhóm 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57559" y="8032750"/>
            <a:ext cx="848533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bin"/>
              </a:rPr>
              <a:t>Nguyễn Thanh Sơn - 52200287</a:t>
            </a:r>
          </a:p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bin"/>
              </a:rPr>
              <a:t>Nguyễn Thị Thiện Nhân - 52200291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68400" y="5971841"/>
            <a:ext cx="32744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Medium"/>
              </a:rPr>
              <a:t>Được trình bày bởi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6119" y="8388350"/>
            <a:ext cx="76864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 Medium"/>
              </a:rPr>
              <a:t>GVHD: Trương Đình Tú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6119" y="1897282"/>
            <a:ext cx="9873704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Cabin Bold"/>
              </a:rPr>
              <a:t>BÁO CÁO CUỐI KỲ GIAO THỨC VÀ MẠNG MÁY TÍNH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97982" y="2713770"/>
            <a:ext cx="11892036" cy="7021778"/>
          </a:xfrm>
          <a:custGeom>
            <a:avLst/>
            <a:gdLst/>
            <a:ahLst/>
            <a:cxnLst/>
            <a:rect r="r" b="b" t="t" l="l"/>
            <a:pathLst>
              <a:path h="7021778" w="11892036">
                <a:moveTo>
                  <a:pt x="0" y="0"/>
                </a:moveTo>
                <a:lnTo>
                  <a:pt x="11892036" y="0"/>
                </a:lnTo>
                <a:lnTo>
                  <a:pt x="11892036" y="7021778"/>
                </a:lnTo>
                <a:lnTo>
                  <a:pt x="0" y="70217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848355" y="59646"/>
            <a:ext cx="1259129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Bảng thông tin vlan, interface vlan trong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763" y="9412015"/>
            <a:ext cx="482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90630" y="1588809"/>
            <a:ext cx="8106739" cy="8146739"/>
          </a:xfrm>
          <a:custGeom>
            <a:avLst/>
            <a:gdLst/>
            <a:ahLst/>
            <a:cxnLst/>
            <a:rect r="r" b="b" t="t" l="l"/>
            <a:pathLst>
              <a:path h="8146739" w="8106739">
                <a:moveTo>
                  <a:pt x="0" y="0"/>
                </a:moveTo>
                <a:lnTo>
                  <a:pt x="8106740" y="0"/>
                </a:lnTo>
                <a:lnTo>
                  <a:pt x="8106740" y="8146739"/>
                </a:lnTo>
                <a:lnTo>
                  <a:pt x="0" y="814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7617" y="220825"/>
            <a:ext cx="1198351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Bảng quy hoạch địa chỉ IP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3763" y="9412015"/>
            <a:ext cx="482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119" y="1449550"/>
            <a:ext cx="8178852" cy="8285998"/>
          </a:xfrm>
          <a:custGeom>
            <a:avLst/>
            <a:gdLst/>
            <a:ahLst/>
            <a:cxnLst/>
            <a:rect r="r" b="b" t="t" l="l"/>
            <a:pathLst>
              <a:path h="8285998" w="8178852">
                <a:moveTo>
                  <a:pt x="0" y="0"/>
                </a:moveTo>
                <a:lnTo>
                  <a:pt x="8178852" y="0"/>
                </a:lnTo>
                <a:lnTo>
                  <a:pt x="8178852" y="8285998"/>
                </a:lnTo>
                <a:lnTo>
                  <a:pt x="0" y="8285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385" y="1449550"/>
            <a:ext cx="6116915" cy="3851142"/>
          </a:xfrm>
          <a:custGeom>
            <a:avLst/>
            <a:gdLst/>
            <a:ahLst/>
            <a:cxnLst/>
            <a:rect r="r" b="b" t="t" l="l"/>
            <a:pathLst>
              <a:path h="3851142" w="6116915">
                <a:moveTo>
                  <a:pt x="0" y="0"/>
                </a:moveTo>
                <a:lnTo>
                  <a:pt x="6116915" y="0"/>
                </a:lnTo>
                <a:lnTo>
                  <a:pt x="6116915" y="3851142"/>
                </a:lnTo>
                <a:lnTo>
                  <a:pt x="0" y="3851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08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32900" y="5592549"/>
            <a:ext cx="6126400" cy="3990971"/>
          </a:xfrm>
          <a:custGeom>
            <a:avLst/>
            <a:gdLst/>
            <a:ahLst/>
            <a:cxnLst/>
            <a:rect r="r" b="b" t="t" l="l"/>
            <a:pathLst>
              <a:path h="3990971" w="6126400">
                <a:moveTo>
                  <a:pt x="0" y="0"/>
                </a:moveTo>
                <a:lnTo>
                  <a:pt x="6126400" y="0"/>
                </a:lnTo>
                <a:lnTo>
                  <a:pt x="6126400" y="3990971"/>
                </a:lnTo>
                <a:lnTo>
                  <a:pt x="0" y="3990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50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57617" y="220825"/>
            <a:ext cx="1198351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Cấu hình DHCP IPV4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3763" y="9412015"/>
            <a:ext cx="482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88479" y="1765024"/>
            <a:ext cx="7570821" cy="7713666"/>
          </a:xfrm>
          <a:custGeom>
            <a:avLst/>
            <a:gdLst/>
            <a:ahLst/>
            <a:cxnLst/>
            <a:rect r="r" b="b" t="t" l="l"/>
            <a:pathLst>
              <a:path h="7713666" w="7570821">
                <a:moveTo>
                  <a:pt x="0" y="0"/>
                </a:moveTo>
                <a:lnTo>
                  <a:pt x="7570821" y="0"/>
                </a:lnTo>
                <a:lnTo>
                  <a:pt x="7570821" y="7713666"/>
                </a:lnTo>
                <a:lnTo>
                  <a:pt x="0" y="7713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765024"/>
            <a:ext cx="7691999" cy="7713666"/>
          </a:xfrm>
          <a:custGeom>
            <a:avLst/>
            <a:gdLst/>
            <a:ahLst/>
            <a:cxnLst/>
            <a:rect r="r" b="b" t="t" l="l"/>
            <a:pathLst>
              <a:path h="7713666" w="7691999">
                <a:moveTo>
                  <a:pt x="0" y="0"/>
                </a:moveTo>
                <a:lnTo>
                  <a:pt x="7691999" y="0"/>
                </a:lnTo>
                <a:lnTo>
                  <a:pt x="7691999" y="7713666"/>
                </a:lnTo>
                <a:lnTo>
                  <a:pt x="0" y="7713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57617" y="220825"/>
            <a:ext cx="11983519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Cấu hình các server khác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763" y="9412015"/>
            <a:ext cx="482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780159">
            <a:off x="3570387" y="-1491388"/>
            <a:ext cx="15529570" cy="15335451"/>
          </a:xfrm>
          <a:custGeom>
            <a:avLst/>
            <a:gdLst/>
            <a:ahLst/>
            <a:cxnLst/>
            <a:rect r="r" b="b" t="t" l="l"/>
            <a:pathLst>
              <a:path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980966" y="65923"/>
            <a:ext cx="1307034" cy="2323615"/>
          </a:xfrm>
          <a:custGeom>
            <a:avLst/>
            <a:gdLst/>
            <a:ahLst/>
            <a:cxnLst/>
            <a:rect r="r" b="b" t="t" l="l"/>
            <a:pathLst>
              <a:path h="2323615" w="1307034">
                <a:moveTo>
                  <a:pt x="0" y="0"/>
                </a:moveTo>
                <a:lnTo>
                  <a:pt x="1307034" y="0"/>
                </a:lnTo>
                <a:lnTo>
                  <a:pt x="1307034" y="2323615"/>
                </a:lnTo>
                <a:lnTo>
                  <a:pt x="0" y="2323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9684" y="8037683"/>
            <a:ext cx="1428316" cy="2249317"/>
          </a:xfrm>
          <a:custGeom>
            <a:avLst/>
            <a:gdLst/>
            <a:ahLst/>
            <a:cxnLst/>
            <a:rect r="r" b="b" t="t" l="l"/>
            <a:pathLst>
              <a:path h="2249317" w="1428316">
                <a:moveTo>
                  <a:pt x="0" y="0"/>
                </a:moveTo>
                <a:lnTo>
                  <a:pt x="1428316" y="0"/>
                </a:lnTo>
                <a:lnTo>
                  <a:pt x="1428316" y="2249317"/>
                </a:lnTo>
                <a:lnTo>
                  <a:pt x="0" y="2249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364569" y="1675842"/>
            <a:ext cx="11558861" cy="693531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3763" y="9412015"/>
            <a:ext cx="48272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14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39763" y="3178957"/>
            <a:ext cx="8819537" cy="58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bin"/>
              </a:rPr>
              <a:t>Thiết kế và triển khai hệ thống mạng máy tính cho một Doanh nghiệp có trụ sở chính ở TPHCM, và 2 chi nhánh (Đà Nẵng, và Hà Nội):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Trụ sở chính: 50/12 Trần Thị Liền, Phước Kiểng, Nhà bè, TPHCM.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Chi nhánh ở Đà Nẵng: 305 Trường Sơn, phường, Cẩm Lệ, Đà Nẵng.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Chi nhánh ở Hà Nội: 12 P. Chùa Bộc, Quang Trung, Đống Đa, Hà Nội.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439763" y="1300654"/>
            <a:ext cx="8819537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bin Medium"/>
              </a:rPr>
              <a:t>Giới thiệu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81090" y="3577419"/>
            <a:ext cx="6619670" cy="5680881"/>
          </a:xfrm>
          <a:custGeom>
            <a:avLst/>
            <a:gdLst/>
            <a:ahLst/>
            <a:cxnLst/>
            <a:rect r="r" b="b" t="t" l="l"/>
            <a:pathLst>
              <a:path h="5680881" w="6619670">
                <a:moveTo>
                  <a:pt x="0" y="0"/>
                </a:moveTo>
                <a:lnTo>
                  <a:pt x="6619670" y="0"/>
                </a:lnTo>
                <a:lnTo>
                  <a:pt x="6619670" y="5680881"/>
                </a:lnTo>
                <a:lnTo>
                  <a:pt x="0" y="568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4869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0"/>
                </a:lnTo>
                <a:lnTo>
                  <a:pt x="0" y="1227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70559" y="-3540568"/>
            <a:ext cx="8291788" cy="8229600"/>
          </a:xfrm>
          <a:custGeom>
            <a:avLst/>
            <a:gdLst/>
            <a:ahLst/>
            <a:cxnLst/>
            <a:rect r="r" b="b" t="t" l="l"/>
            <a:pathLst>
              <a:path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6146" y="1770058"/>
            <a:ext cx="6811300" cy="6333169"/>
            <a:chOff x="0" y="0"/>
            <a:chExt cx="9081734" cy="844422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9012" t="0" r="19012" b="0"/>
            <a:stretch>
              <a:fillRect/>
            </a:stretch>
          </p:blipFill>
          <p:spPr>
            <a:xfrm flipH="false" flipV="false">
              <a:off x="0" y="0"/>
              <a:ext cx="9081734" cy="8444226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9930671" y="2389705"/>
            <a:ext cx="6419682" cy="7323333"/>
          </a:xfrm>
          <a:custGeom>
            <a:avLst/>
            <a:gdLst/>
            <a:ahLst/>
            <a:cxnLst/>
            <a:rect r="r" b="b" t="t" l="l"/>
            <a:pathLst>
              <a:path h="7323333" w="6419682">
                <a:moveTo>
                  <a:pt x="0" y="0"/>
                </a:moveTo>
                <a:lnTo>
                  <a:pt x="6419682" y="0"/>
                </a:lnTo>
                <a:lnTo>
                  <a:pt x="6419682" y="7323333"/>
                </a:lnTo>
                <a:lnTo>
                  <a:pt x="0" y="73233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75490" y="-9525"/>
            <a:ext cx="959159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bin Medium"/>
              </a:rPr>
              <a:t>Các bước tiến hành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31192" y="599212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3028" y="2257008"/>
            <a:ext cx="8120972" cy="4872583"/>
          </a:xfrm>
          <a:custGeom>
            <a:avLst/>
            <a:gdLst/>
            <a:ahLst/>
            <a:cxnLst/>
            <a:rect r="r" b="b" t="t" l="l"/>
            <a:pathLst>
              <a:path h="4872583" w="8120972">
                <a:moveTo>
                  <a:pt x="0" y="0"/>
                </a:moveTo>
                <a:lnTo>
                  <a:pt x="8120972" y="0"/>
                </a:lnTo>
                <a:lnTo>
                  <a:pt x="8120972" y="4872583"/>
                </a:lnTo>
                <a:lnTo>
                  <a:pt x="0" y="4872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51093" y="5076825"/>
            <a:ext cx="6616384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bin"/>
              </a:rPr>
              <a:t>Thiết kế và triển khai hệ thống mạng máy tính cho một Doanh nghiệp có trụ sở chính ở TPHCM, và 2 chi nhánh (Đà Nẵng, và Hà Nội):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51093" y="1550049"/>
            <a:ext cx="619606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Cabin Bold"/>
              </a:rPr>
              <a:t>Thiết kế hệ thống mạng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6119" y="2298843"/>
            <a:ext cx="9427702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Lập bảng chi tiết thiết bị sử dụng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Vẽ sơ đồ luận lý (Logical Topology)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Vẽ sơ đồ vật lý ( Physical Topology)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Lập bảng thông tin kết nối port tại các cơ sở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Lập bảng thông tin, interface vlan trong hệ thống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Lập bảng quy hoạch địa chỉ IP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Cấu hình DHCP IPv4, IPv6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Cấu hình các server mail, ftp, web, dns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Cấu hình VLAN, trunk, VTP, STP, SSH, DHCP snooping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bin"/>
              </a:rPr>
              <a:t>Cấu hình định tuyến OSPF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780237" y="2365518"/>
            <a:ext cx="6479063" cy="4941231"/>
          </a:xfrm>
          <a:custGeom>
            <a:avLst/>
            <a:gdLst/>
            <a:ahLst/>
            <a:cxnLst/>
            <a:rect r="r" b="b" t="t" l="l"/>
            <a:pathLst>
              <a:path h="4941231" w="6479063">
                <a:moveTo>
                  <a:pt x="0" y="0"/>
                </a:moveTo>
                <a:lnTo>
                  <a:pt x="6479063" y="0"/>
                </a:lnTo>
                <a:lnTo>
                  <a:pt x="6479063" y="4941231"/>
                </a:lnTo>
                <a:lnTo>
                  <a:pt x="0" y="494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29564" y="333375"/>
            <a:ext cx="4369638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bin"/>
              </a:rPr>
              <a:t>Mục tiêu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5808682" y="6172200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366236" y="1569256"/>
          <a:ext cx="12621187" cy="8339328"/>
        </p:xfrm>
        <a:graphic>
          <a:graphicData uri="http://schemas.openxmlformats.org/drawingml/2006/table">
            <a:tbl>
              <a:tblPr/>
              <a:tblGrid>
                <a:gridCol w="3925334"/>
                <a:gridCol w="8695853"/>
              </a:tblGrid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 Bold"/>
                        </a:rPr>
                        <a:t>Tên thiết bị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 Bold"/>
                        </a:rPr>
                        <a:t>Số lượng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Máy tính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Laptop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Access point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Switch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Multilayer Switch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60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Router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730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Server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Cabi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3568827" y="143111"/>
            <a:ext cx="1221600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"/>
              </a:rPr>
              <a:t>Bảng chi tiết thiết bị sử dụng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23611" y="1859660"/>
            <a:ext cx="13311359" cy="7875888"/>
          </a:xfrm>
          <a:custGeom>
            <a:avLst/>
            <a:gdLst/>
            <a:ahLst/>
            <a:cxnLst/>
            <a:rect r="r" b="b" t="t" l="l"/>
            <a:pathLst>
              <a:path h="7875888" w="13311359">
                <a:moveTo>
                  <a:pt x="0" y="0"/>
                </a:moveTo>
                <a:lnTo>
                  <a:pt x="13311360" y="0"/>
                </a:lnTo>
                <a:lnTo>
                  <a:pt x="13311360" y="7875888"/>
                </a:lnTo>
                <a:lnTo>
                  <a:pt x="0" y="7875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0668" y="333375"/>
            <a:ext cx="687724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Cabin Medium"/>
              </a:rPr>
              <a:t>Sơ đồ luận lý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048134">
            <a:off x="2014210" y="-2985758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39633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33425" y="1404530"/>
            <a:ext cx="12421150" cy="8559372"/>
          </a:xfrm>
          <a:custGeom>
            <a:avLst/>
            <a:gdLst/>
            <a:ahLst/>
            <a:cxnLst/>
            <a:rect r="r" b="b" t="t" l="l"/>
            <a:pathLst>
              <a:path h="8559372" w="12421150">
                <a:moveTo>
                  <a:pt x="0" y="0"/>
                </a:moveTo>
                <a:lnTo>
                  <a:pt x="12421150" y="0"/>
                </a:lnTo>
                <a:lnTo>
                  <a:pt x="12421150" y="8559371"/>
                </a:lnTo>
                <a:lnTo>
                  <a:pt x="0" y="855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2471" y="175805"/>
            <a:ext cx="534305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Sơ đồ vật lý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52296">
            <a:off x="10554543" y="-3785506"/>
            <a:ext cx="10173187" cy="10147754"/>
          </a:xfrm>
          <a:custGeom>
            <a:avLst/>
            <a:gdLst/>
            <a:ahLst/>
            <a:cxnLst/>
            <a:rect r="r" b="b" t="t" l="l"/>
            <a:pathLst>
              <a:path h="10147754" w="10173187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2232238" cy="1227731"/>
          </a:xfrm>
          <a:custGeom>
            <a:avLst/>
            <a:gdLst/>
            <a:ahLst/>
            <a:cxnLst/>
            <a:rect r="r" b="b" t="t" l="l"/>
            <a:pathLst>
              <a:path h="1227731" w="2232238">
                <a:moveTo>
                  <a:pt x="0" y="0"/>
                </a:moveTo>
                <a:lnTo>
                  <a:pt x="2232238" y="0"/>
                </a:lnTo>
                <a:lnTo>
                  <a:pt x="2232238" y="1227731"/>
                </a:lnTo>
                <a:lnTo>
                  <a:pt x="0" y="122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5125" y="3186967"/>
            <a:ext cx="6882926" cy="5773507"/>
          </a:xfrm>
          <a:custGeom>
            <a:avLst/>
            <a:gdLst/>
            <a:ahLst/>
            <a:cxnLst/>
            <a:rect r="r" b="b" t="t" l="l"/>
            <a:pathLst>
              <a:path h="5773507" w="6882926">
                <a:moveTo>
                  <a:pt x="0" y="0"/>
                </a:moveTo>
                <a:lnTo>
                  <a:pt x="6882926" y="0"/>
                </a:lnTo>
                <a:lnTo>
                  <a:pt x="6882926" y="5773507"/>
                </a:lnTo>
                <a:lnTo>
                  <a:pt x="0" y="5773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51198" y="3186967"/>
            <a:ext cx="9606203" cy="1011179"/>
          </a:xfrm>
          <a:custGeom>
            <a:avLst/>
            <a:gdLst/>
            <a:ahLst/>
            <a:cxnLst/>
            <a:rect r="r" b="b" t="t" l="l"/>
            <a:pathLst>
              <a:path h="1011179" w="9606203">
                <a:moveTo>
                  <a:pt x="0" y="0"/>
                </a:moveTo>
                <a:lnTo>
                  <a:pt x="9606202" y="0"/>
                </a:lnTo>
                <a:lnTo>
                  <a:pt x="9606202" y="1011179"/>
                </a:lnTo>
                <a:lnTo>
                  <a:pt x="0" y="1011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62721" y="6073720"/>
            <a:ext cx="9594679" cy="1246677"/>
          </a:xfrm>
          <a:custGeom>
            <a:avLst/>
            <a:gdLst/>
            <a:ahLst/>
            <a:cxnLst/>
            <a:rect r="r" b="b" t="t" l="l"/>
            <a:pathLst>
              <a:path h="1246677" w="9594679">
                <a:moveTo>
                  <a:pt x="0" y="0"/>
                </a:moveTo>
                <a:lnTo>
                  <a:pt x="9594679" y="0"/>
                </a:lnTo>
                <a:lnTo>
                  <a:pt x="9594679" y="1246677"/>
                </a:lnTo>
                <a:lnTo>
                  <a:pt x="0" y="12466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39887" y="220825"/>
            <a:ext cx="1250125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bin Medium"/>
              </a:rPr>
              <a:t>Bảng thông tin kết nối port tại các cơ sở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4425" y="9412015"/>
            <a:ext cx="241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DAGFM-y_5z4</dc:identifier>
  <dcterms:modified xsi:type="dcterms:W3CDTF">2011-08-01T06:04:30Z</dcterms:modified>
  <cp:revision>1</cp:revision>
  <dc:title>Màu Be Cam Pastel Tím Pastel Màu chuyển tiếp Chuyên nghiệp Bảo vệ Luận văn Bản thuyết trình Giáo dục</dc:title>
</cp:coreProperties>
</file>